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6" r:id="rId7"/>
    <p:sldId id="261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6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8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6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0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4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D063-D5B5-41C1-8F2B-E3F2A132912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45" y="0"/>
            <a:ext cx="9144000" cy="692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7251" y="2989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93051" y="146501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7581" y="1976277"/>
            <a:ext cx="5429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án: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tập nói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1130" y="6096000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651" y="711994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8487" y="457200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3398" y="838200"/>
            <a:ext cx="3806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TRƯỜNG MẦM NON </a:t>
            </a:r>
            <a:r>
              <a:rPr lang="en-US" sz="2000" b="1" dirty="0" smtClean="0">
                <a:latin typeface="+mj-lt"/>
              </a:rPr>
              <a:t>GIA QUẤT</a:t>
            </a:r>
            <a:endParaRPr lang="en-US" sz="20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94768" y="2793134"/>
            <a:ext cx="5223755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tài:Hoa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5860" y="3735209"/>
            <a:ext cx="316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343" y="4190862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</a:p>
        </p:txBody>
      </p:sp>
    </p:spTree>
    <p:extLst>
      <p:ext uri="{BB962C8B-B14F-4D97-AF65-F5344CB8AC3E}">
        <p14:creationId xmlns:p14="http://schemas.microsoft.com/office/powerpoint/2010/main" val="18754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8914" y="152400"/>
            <a:ext cx="337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798731"/>
            <a:ext cx="605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</a:t>
            </a:r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 hát bài màu hoa.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Thieu-Nhi-Yen-Nhi">
            <a:hlinkClick r:id="" action="ppaction://media"/>
            <a:extLst>
              <a:ext uri="{FF2B5EF4-FFF2-40B4-BE49-F238E27FC236}">
                <a16:creationId xmlns="" xmlns:a16="http://schemas.microsoft.com/office/drawing/2014/main" id="{770434FF-107A-DE35-AED4-D8ADA2AD07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99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hoa Hồng đỏ - Tổng hợp hình ảnh hoa Hồng đỏ đẹp nhất">
            <a:extLst>
              <a:ext uri="{FF2B5EF4-FFF2-40B4-BE49-F238E27FC236}">
                <a16:creationId xmlns="" xmlns:a16="http://schemas.microsoft.com/office/drawing/2014/main" id="{30F61F8C-B339-3B06-3358-338C01EA9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4E537B-1BC3-CC00-2297-B724BEEB0D4B}"/>
              </a:ext>
            </a:extLst>
          </p:cNvPr>
          <p:cNvSpPr txBox="1"/>
          <p:nvPr/>
        </p:nvSpPr>
        <p:spPr>
          <a:xfrm>
            <a:off x="5640703" y="228600"/>
            <a:ext cx="334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Hoa hồng đỏ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4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CB35E8-3E27-A3FD-B026-6D5E17574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r="8333"/>
          <a:stretch/>
        </p:blipFill>
        <p:spPr>
          <a:xfrm>
            <a:off x="0" y="0"/>
            <a:ext cx="3810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E329B73-94E3-3018-E4E1-553847A87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1" r="7713"/>
          <a:stretch/>
        </p:blipFill>
        <p:spPr>
          <a:xfrm>
            <a:off x="5304020" y="1"/>
            <a:ext cx="3810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265A6CC-214A-19E5-F681-6179FC520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905" y="3391525"/>
            <a:ext cx="4095750" cy="34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6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84D300-AD87-0343-5D16-97FDAE41A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99000" l="10000" r="90000">
                        <a14:foregroundMark x1="54889" y1="7875" x2="54889" y2="7875"/>
                        <a14:foregroundMark x1="51000" y1="6750" x2="51000" y2="6750"/>
                        <a14:foregroundMark x1="55667" y1="6125" x2="55667" y2="6125"/>
                        <a14:foregroundMark x1="51000" y1="5500" x2="51000" y2="5500"/>
                        <a14:foregroundMark x1="47667" y1="6375" x2="47667" y2="6375"/>
                        <a14:foregroundMark x1="47444" y1="5875" x2="47444" y2="5875"/>
                        <a14:foregroundMark x1="51556" y1="83250" x2="51556" y2="83250"/>
                        <a14:foregroundMark x1="52111" y1="94625" x2="52111" y2="94625"/>
                        <a14:foregroundMark x1="52889" y1="99000" x2="52889" y2="99000"/>
                        <a14:foregroundMark x1="33667" y1="44750" x2="33667" y2="44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1667"/>
          <a:stretch/>
        </p:blipFill>
        <p:spPr>
          <a:xfrm>
            <a:off x="2731237" y="0"/>
            <a:ext cx="5715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964A75-CEBF-75C8-9083-056B84948372}"/>
              </a:ext>
            </a:extLst>
          </p:cNvPr>
          <p:cNvSpPr txBox="1"/>
          <p:nvPr/>
        </p:nvSpPr>
        <p:spPr>
          <a:xfrm>
            <a:off x="228600" y="759767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Hoa cúc vàng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3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EA5D99-3DE9-E4EB-3608-0FACC06E5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01"/>
          <a:stretch/>
        </p:blipFill>
        <p:spPr>
          <a:xfrm>
            <a:off x="5614208" y="-16239"/>
            <a:ext cx="3523545" cy="3673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67B9A6-08A9-A165-ABD8-D415687A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4" y="1"/>
            <a:ext cx="3373363" cy="3809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DBE47AB-48B0-F407-8248-57C59AFE8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991" y="3513944"/>
            <a:ext cx="3344056" cy="334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4829" y="63708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sánh Hoa hồng - hoa cúc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ình ảnh hoa Hồng đỏ - Tổng hợp hình ảnh hoa Hồng đỏ đẹp nhất">
            <a:extLst>
              <a:ext uri="{FF2B5EF4-FFF2-40B4-BE49-F238E27FC236}">
                <a16:creationId xmlns="" xmlns:a16="http://schemas.microsoft.com/office/drawing/2014/main" id="{4D06F282-29D9-FC57-A5B1-57344EF0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7" y="1408330"/>
            <a:ext cx="4191000" cy="543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9A3B9A5-B382-DEE1-BC5D-B2C7425C2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9000" l="10000" r="90000">
                        <a14:foregroundMark x1="54889" y1="7875" x2="54889" y2="7875"/>
                        <a14:foregroundMark x1="51000" y1="6750" x2="51000" y2="6750"/>
                        <a14:foregroundMark x1="55667" y1="6125" x2="55667" y2="6125"/>
                        <a14:foregroundMark x1="51000" y1="5500" x2="51000" y2="5500"/>
                        <a14:foregroundMark x1="47667" y1="6375" x2="47667" y2="6375"/>
                        <a14:foregroundMark x1="47444" y1="5875" x2="47444" y2="5875"/>
                        <a14:foregroundMark x1="51556" y1="83250" x2="51556" y2="83250"/>
                        <a14:foregroundMark x1="52111" y1="94625" x2="52111" y2="94625"/>
                        <a14:foregroundMark x1="52889" y1="99000" x2="52889" y2="99000"/>
                        <a14:foregroundMark x1="33667" y1="44750" x2="33667" y2="44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1667"/>
          <a:stretch/>
        </p:blipFill>
        <p:spPr>
          <a:xfrm>
            <a:off x="4528068" y="1362112"/>
            <a:ext cx="4526817" cy="54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6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3CB1E4-A779-B8DB-2E0F-288A3568D6D4}"/>
              </a:ext>
            </a:extLst>
          </p:cNvPr>
          <p:cNvSpPr txBox="1"/>
          <p:nvPr/>
        </p:nvSpPr>
        <p:spPr>
          <a:xfrm>
            <a:off x="1648571" y="152400"/>
            <a:ext cx="5846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hoa gì biến mất.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Hình ảnh hoa Hồng đỏ - Tổng hợp hình ảnh hoa Hồng đỏ đẹp nhất">
            <a:extLst>
              <a:ext uri="{FF2B5EF4-FFF2-40B4-BE49-F238E27FC236}">
                <a16:creationId xmlns="" xmlns:a16="http://schemas.microsoft.com/office/drawing/2014/main" id="{89A06FB0-D5E5-18C3-75E2-51D4C5A5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7" y="1408330"/>
            <a:ext cx="4191000" cy="543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22A884-B46E-01D7-5BE1-270ECD6B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9000" l="10000" r="90000">
                        <a14:foregroundMark x1="54889" y1="7875" x2="54889" y2="7875"/>
                        <a14:foregroundMark x1="51000" y1="6750" x2="51000" y2="6750"/>
                        <a14:foregroundMark x1="55667" y1="6125" x2="55667" y2="6125"/>
                        <a14:foregroundMark x1="51000" y1="5500" x2="51000" y2="5500"/>
                        <a14:foregroundMark x1="47667" y1="6375" x2="47667" y2="6375"/>
                        <a14:foregroundMark x1="47444" y1="5875" x2="47444" y2="5875"/>
                        <a14:foregroundMark x1="51556" y1="83250" x2="51556" y2="83250"/>
                        <a14:foregroundMark x1="52111" y1="94625" x2="52111" y2="94625"/>
                        <a14:foregroundMark x1="52889" y1="99000" x2="52889" y2="99000"/>
                        <a14:foregroundMark x1="33667" y1="44750" x2="33667" y2="44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1667"/>
          <a:stretch/>
        </p:blipFill>
        <p:spPr>
          <a:xfrm>
            <a:off x="4528068" y="1362112"/>
            <a:ext cx="4526817" cy="54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1295399"/>
            <a:ext cx="5322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Thu hoạch củ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5394" y="2133600"/>
            <a:ext cx="5122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1: Thu hoạch củ Su Hào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2: Thu hoạch củ Cà Rốt</a:t>
            </a:r>
          </a:p>
        </p:txBody>
      </p:sp>
      <p:pic>
        <p:nvPicPr>
          <p:cNvPr id="7" name="Trang trại của ông MacDonald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111</Words>
  <Application>Microsoft Office PowerPoint</Application>
  <PresentationFormat>On-screen Show (4:3)</PresentationFormat>
  <Paragraphs>17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SKY</cp:lastModifiedBy>
  <cp:revision>13</cp:revision>
  <dcterms:created xsi:type="dcterms:W3CDTF">2019-03-26T04:56:29Z</dcterms:created>
  <dcterms:modified xsi:type="dcterms:W3CDTF">2025-02-28T11:44:31Z</dcterms:modified>
</cp:coreProperties>
</file>